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Signika"/>
      <p:regular r:id="rId23"/>
      <p:bold r:id="rId24"/>
    </p:embeddedFont>
    <p:embeddedFont>
      <p:font typeface="Palanquin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Signika-bold.fntdata"/><Relationship Id="rId23" Type="http://schemas.openxmlformats.org/officeDocument/2006/relationships/font" Target="fonts/Signik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alanquin-bold.fntdata"/><Relationship Id="rId25" Type="http://schemas.openxmlformats.org/officeDocument/2006/relationships/font" Target="fonts/Palanquin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5938ed13f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5938ed13f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592654f71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592654f71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5938ed13f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5938ed13f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5938ed13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5938ed13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5938ed13f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5938ed13f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5938ed13f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5938ed13f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592654f71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592654f71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592654f71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592654f71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592654f71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592654f71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3ee93297a_0_24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3ee93297a_0_24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94e9ec5677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94e9ec567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592654f71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592654f71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592654f71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592654f71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939412c5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939412c5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592654f71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592654f71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592654f71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592654f71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592654f71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592654f71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884750" y="987975"/>
            <a:ext cx="4546200" cy="25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884875" y="3455700"/>
            <a:ext cx="4546200" cy="4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5102075" y="4669125"/>
            <a:ext cx="1157700" cy="1157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920850" y="234100"/>
            <a:ext cx="610800" cy="61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3484250" y="4604000"/>
            <a:ext cx="357600" cy="35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125375" y="234100"/>
            <a:ext cx="610800" cy="610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0" name="Google Shape;60;p13">
            <a:hlinkClick/>
          </p:cNvPr>
          <p:cNvSpPr txBox="1"/>
          <p:nvPr>
            <p:ph hasCustomPrompt="1" idx="2" type="title"/>
          </p:nvPr>
        </p:nvSpPr>
        <p:spPr>
          <a:xfrm>
            <a:off x="713225" y="1787250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1" name="Google Shape;61;p13">
            <a:hlinkClick/>
          </p:cNvPr>
          <p:cNvSpPr txBox="1"/>
          <p:nvPr>
            <p:ph idx="3" type="title"/>
          </p:nvPr>
        </p:nvSpPr>
        <p:spPr>
          <a:xfrm>
            <a:off x="1636585" y="1787250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" name="Google Shape;62;p13">
            <a:hlinkClick/>
          </p:cNvPr>
          <p:cNvSpPr txBox="1"/>
          <p:nvPr>
            <p:ph idx="1" type="subTitle"/>
          </p:nvPr>
        </p:nvSpPr>
        <p:spPr>
          <a:xfrm>
            <a:off x="1636576" y="2062667"/>
            <a:ext cx="1684500" cy="6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hasCustomPrompt="1" idx="4" type="title"/>
          </p:nvPr>
        </p:nvSpPr>
        <p:spPr>
          <a:xfrm>
            <a:off x="713225" y="3629725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idx="5" type="title"/>
          </p:nvPr>
        </p:nvSpPr>
        <p:spPr>
          <a:xfrm>
            <a:off x="1636585" y="3629627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6" type="subTitle"/>
          </p:nvPr>
        </p:nvSpPr>
        <p:spPr>
          <a:xfrm>
            <a:off x="1636576" y="3905175"/>
            <a:ext cx="1684500" cy="6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6" name="Google Shape;66;p13">
            <a:hlinkClick/>
          </p:cNvPr>
          <p:cNvSpPr txBox="1"/>
          <p:nvPr>
            <p:ph hasCustomPrompt="1" idx="7" type="title"/>
          </p:nvPr>
        </p:nvSpPr>
        <p:spPr>
          <a:xfrm>
            <a:off x="3321175" y="1787250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7" name="Google Shape;67;p13">
            <a:hlinkClick/>
          </p:cNvPr>
          <p:cNvSpPr txBox="1"/>
          <p:nvPr>
            <p:ph idx="8" type="title"/>
          </p:nvPr>
        </p:nvSpPr>
        <p:spPr>
          <a:xfrm>
            <a:off x="4244527" y="1787250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" name="Google Shape;68;p13">
            <a:hlinkClick/>
          </p:cNvPr>
          <p:cNvSpPr txBox="1"/>
          <p:nvPr>
            <p:ph idx="9" type="subTitle"/>
          </p:nvPr>
        </p:nvSpPr>
        <p:spPr>
          <a:xfrm>
            <a:off x="4244526" y="2062667"/>
            <a:ext cx="1684500" cy="6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hasCustomPrompt="1" idx="13" type="title"/>
          </p:nvPr>
        </p:nvSpPr>
        <p:spPr>
          <a:xfrm>
            <a:off x="3321175" y="3629725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idx="14" type="title"/>
          </p:nvPr>
        </p:nvSpPr>
        <p:spPr>
          <a:xfrm>
            <a:off x="4244527" y="3629627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5" type="subTitle"/>
          </p:nvPr>
        </p:nvSpPr>
        <p:spPr>
          <a:xfrm>
            <a:off x="4244526" y="3905175"/>
            <a:ext cx="1684500" cy="6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2" name="Google Shape;72;p13">
            <a:hlinkClick/>
          </p:cNvPr>
          <p:cNvSpPr txBox="1"/>
          <p:nvPr>
            <p:ph hasCustomPrompt="1" idx="16" type="title"/>
          </p:nvPr>
        </p:nvSpPr>
        <p:spPr>
          <a:xfrm>
            <a:off x="5929125" y="1787250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3" name="Google Shape;73;p13">
            <a:hlinkClick/>
          </p:cNvPr>
          <p:cNvSpPr txBox="1"/>
          <p:nvPr>
            <p:ph idx="17" type="title"/>
          </p:nvPr>
        </p:nvSpPr>
        <p:spPr>
          <a:xfrm>
            <a:off x="6852450" y="1787250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4" name="Google Shape;74;p13">
            <a:hlinkClick/>
          </p:cNvPr>
          <p:cNvSpPr txBox="1"/>
          <p:nvPr>
            <p:ph idx="18" type="subTitle"/>
          </p:nvPr>
        </p:nvSpPr>
        <p:spPr>
          <a:xfrm>
            <a:off x="6852456" y="2062667"/>
            <a:ext cx="1684500" cy="6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hasCustomPrompt="1" idx="19" type="title"/>
          </p:nvPr>
        </p:nvSpPr>
        <p:spPr>
          <a:xfrm>
            <a:off x="5929125" y="3629725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idx="20" type="title"/>
          </p:nvPr>
        </p:nvSpPr>
        <p:spPr>
          <a:xfrm>
            <a:off x="6852450" y="3629627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21" type="subTitle"/>
          </p:nvPr>
        </p:nvSpPr>
        <p:spPr>
          <a:xfrm>
            <a:off x="6852456" y="3905175"/>
            <a:ext cx="1684500" cy="6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flipH="1">
            <a:off x="1538827" y="1324175"/>
            <a:ext cx="3502500" cy="9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0" name="Google Shape;80;p14"/>
          <p:cNvSpPr txBox="1"/>
          <p:nvPr>
            <p:ph idx="1" type="subTitle"/>
          </p:nvPr>
        </p:nvSpPr>
        <p:spPr>
          <a:xfrm flipH="1">
            <a:off x="1538827" y="2131875"/>
            <a:ext cx="3502500" cy="12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" name="Google Shape;81;p14"/>
          <p:cNvSpPr txBox="1"/>
          <p:nvPr/>
        </p:nvSpPr>
        <p:spPr>
          <a:xfrm flipH="1">
            <a:off x="1538825" y="3416175"/>
            <a:ext cx="35025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CREDITS</a:t>
            </a:r>
            <a:r>
              <a:rPr lang="en" sz="12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alanquin"/>
                <a:ea typeface="Palanquin"/>
                <a:cs typeface="Palanquin"/>
                <a:sym typeface="Palanqu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,</a:t>
            </a:r>
            <a:r>
              <a:rPr lang="en" sz="12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alanquin"/>
                <a:ea typeface="Palanquin"/>
                <a:cs typeface="Palanquin"/>
                <a:sym typeface="Palanqu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alanquin"/>
                <a:ea typeface="Palanquin"/>
                <a:cs typeface="Palanquin"/>
                <a:sym typeface="Palanqu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.</a:t>
            </a:r>
            <a:endParaRPr sz="1200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1288854" y="3668725"/>
            <a:ext cx="26052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15"/>
          <p:cNvSpPr txBox="1"/>
          <p:nvPr>
            <p:ph idx="1" type="subTitle"/>
          </p:nvPr>
        </p:nvSpPr>
        <p:spPr>
          <a:xfrm>
            <a:off x="1288850" y="3948105"/>
            <a:ext cx="2605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5" name="Google Shape;85;p15"/>
          <p:cNvSpPr txBox="1"/>
          <p:nvPr>
            <p:ph idx="2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" name="Google Shape;86;p15"/>
          <p:cNvSpPr txBox="1"/>
          <p:nvPr>
            <p:ph idx="3" type="title"/>
          </p:nvPr>
        </p:nvSpPr>
        <p:spPr>
          <a:xfrm>
            <a:off x="5249904" y="3668725"/>
            <a:ext cx="26052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4" type="subTitle"/>
          </p:nvPr>
        </p:nvSpPr>
        <p:spPr>
          <a:xfrm>
            <a:off x="5249900" y="3948105"/>
            <a:ext cx="2605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5" type="title"/>
          </p:nvPr>
        </p:nvSpPr>
        <p:spPr>
          <a:xfrm>
            <a:off x="1288854" y="1858200"/>
            <a:ext cx="26052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" name="Google Shape;89;p15"/>
          <p:cNvSpPr txBox="1"/>
          <p:nvPr>
            <p:ph idx="6" type="subTitle"/>
          </p:nvPr>
        </p:nvSpPr>
        <p:spPr>
          <a:xfrm>
            <a:off x="1288850" y="2142475"/>
            <a:ext cx="2605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7" type="title"/>
          </p:nvPr>
        </p:nvSpPr>
        <p:spPr>
          <a:xfrm>
            <a:off x="5249904" y="1858200"/>
            <a:ext cx="26052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8" type="subTitle"/>
          </p:nvPr>
        </p:nvSpPr>
        <p:spPr>
          <a:xfrm>
            <a:off x="5249900" y="2142475"/>
            <a:ext cx="2605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2" type="title"/>
          </p:nvPr>
        </p:nvSpPr>
        <p:spPr>
          <a:xfrm>
            <a:off x="1300279" y="3616075"/>
            <a:ext cx="26052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" name="Google Shape;95;p16"/>
          <p:cNvSpPr txBox="1"/>
          <p:nvPr>
            <p:ph idx="1" type="subTitle"/>
          </p:nvPr>
        </p:nvSpPr>
        <p:spPr>
          <a:xfrm>
            <a:off x="1300275" y="3900350"/>
            <a:ext cx="2605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6" name="Google Shape;96;p16"/>
          <p:cNvSpPr txBox="1"/>
          <p:nvPr>
            <p:ph idx="3" type="title"/>
          </p:nvPr>
        </p:nvSpPr>
        <p:spPr>
          <a:xfrm>
            <a:off x="5238529" y="3616075"/>
            <a:ext cx="26052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7" name="Google Shape;97;p16"/>
          <p:cNvSpPr txBox="1"/>
          <p:nvPr>
            <p:ph idx="4" type="subTitle"/>
          </p:nvPr>
        </p:nvSpPr>
        <p:spPr>
          <a:xfrm>
            <a:off x="5238525" y="3900350"/>
            <a:ext cx="26052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8" name="Google Shape;98;p16"/>
          <p:cNvSpPr/>
          <p:nvPr/>
        </p:nvSpPr>
        <p:spPr>
          <a:xfrm>
            <a:off x="4257025" y="4604009"/>
            <a:ext cx="793800" cy="809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 flipH="1" rot="10800000">
            <a:off x="8430725" y="2388000"/>
            <a:ext cx="367500" cy="367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/>
          <p:nvPr/>
        </p:nvSpPr>
        <p:spPr>
          <a:xfrm flipH="1" rot="10800000">
            <a:off x="227875" y="3759775"/>
            <a:ext cx="318300" cy="2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 flipH="1" rot="10800000">
            <a:off x="5238525" y="-207725"/>
            <a:ext cx="759300" cy="698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713347" y="1928053"/>
            <a:ext cx="46995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" name="Google Shape;104;p17"/>
          <p:cNvSpPr txBox="1"/>
          <p:nvPr>
            <p:ph hasCustomPrompt="1" idx="2" type="title"/>
          </p:nvPr>
        </p:nvSpPr>
        <p:spPr>
          <a:xfrm>
            <a:off x="713225" y="620840"/>
            <a:ext cx="4699800" cy="14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" name="Google Shape;105;p17"/>
          <p:cNvSpPr txBox="1"/>
          <p:nvPr>
            <p:ph idx="1" type="subTitle"/>
          </p:nvPr>
        </p:nvSpPr>
        <p:spPr>
          <a:xfrm>
            <a:off x="713325" y="3204490"/>
            <a:ext cx="4699500" cy="8088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6" name="Google Shape;106;p17"/>
          <p:cNvSpPr txBox="1"/>
          <p:nvPr>
            <p:ph idx="3" type="subTitle"/>
          </p:nvPr>
        </p:nvSpPr>
        <p:spPr>
          <a:xfrm>
            <a:off x="713325" y="2759665"/>
            <a:ext cx="4699500" cy="36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2635025" y="1710253"/>
            <a:ext cx="38739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" name="Google Shape;109;p18"/>
          <p:cNvSpPr txBox="1"/>
          <p:nvPr>
            <p:ph hasCustomPrompt="1" idx="2" type="title"/>
          </p:nvPr>
        </p:nvSpPr>
        <p:spPr>
          <a:xfrm>
            <a:off x="2634925" y="532738"/>
            <a:ext cx="3874200" cy="141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0" name="Google Shape;110;p18"/>
          <p:cNvSpPr txBox="1"/>
          <p:nvPr>
            <p:ph idx="1" type="subTitle"/>
          </p:nvPr>
        </p:nvSpPr>
        <p:spPr>
          <a:xfrm>
            <a:off x="2222200" y="2986690"/>
            <a:ext cx="4699500" cy="8088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3" type="subTitle"/>
          </p:nvPr>
        </p:nvSpPr>
        <p:spPr>
          <a:xfrm>
            <a:off x="2635007" y="2541865"/>
            <a:ext cx="3873900" cy="36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3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4143975" y="3079988"/>
            <a:ext cx="38739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4" name="Google Shape;114;p19"/>
          <p:cNvSpPr txBox="1"/>
          <p:nvPr>
            <p:ph hasCustomPrompt="1" idx="2" type="title"/>
          </p:nvPr>
        </p:nvSpPr>
        <p:spPr>
          <a:xfrm>
            <a:off x="4143875" y="2054175"/>
            <a:ext cx="3874200" cy="111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" name="Google Shape;115;p19"/>
          <p:cNvSpPr txBox="1"/>
          <p:nvPr>
            <p:ph idx="1" type="subTitle"/>
          </p:nvPr>
        </p:nvSpPr>
        <p:spPr>
          <a:xfrm>
            <a:off x="3731150" y="1245375"/>
            <a:ext cx="4699500" cy="8088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3" type="subTitle"/>
          </p:nvPr>
        </p:nvSpPr>
        <p:spPr>
          <a:xfrm>
            <a:off x="4143957" y="800550"/>
            <a:ext cx="3873900" cy="36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3_1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861175" y="3080000"/>
            <a:ext cx="44037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9" name="Google Shape;119;p20"/>
          <p:cNvSpPr txBox="1"/>
          <p:nvPr>
            <p:ph hasCustomPrompt="1" idx="2" type="title"/>
          </p:nvPr>
        </p:nvSpPr>
        <p:spPr>
          <a:xfrm>
            <a:off x="1125950" y="2054175"/>
            <a:ext cx="3874200" cy="111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" name="Google Shape;120;p20"/>
          <p:cNvSpPr txBox="1"/>
          <p:nvPr>
            <p:ph idx="1" type="subTitle"/>
          </p:nvPr>
        </p:nvSpPr>
        <p:spPr>
          <a:xfrm>
            <a:off x="713225" y="1245375"/>
            <a:ext cx="4699500" cy="8088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idx="3" type="subTitle"/>
          </p:nvPr>
        </p:nvSpPr>
        <p:spPr>
          <a:xfrm>
            <a:off x="1126032" y="800550"/>
            <a:ext cx="3873900" cy="36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731172" y="1943338"/>
            <a:ext cx="46995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3731050" y="636125"/>
            <a:ext cx="4699800" cy="14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3731150" y="3219775"/>
            <a:ext cx="4699500" cy="8088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3" type="subTitle"/>
          </p:nvPr>
        </p:nvSpPr>
        <p:spPr>
          <a:xfrm>
            <a:off x="3731150" y="2774950"/>
            <a:ext cx="4699500" cy="36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3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2314125" y="3062549"/>
            <a:ext cx="4515900" cy="75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4" name="Google Shape;124;p21"/>
          <p:cNvSpPr txBox="1"/>
          <p:nvPr>
            <p:ph hasCustomPrompt="1" idx="2" type="title"/>
          </p:nvPr>
        </p:nvSpPr>
        <p:spPr>
          <a:xfrm>
            <a:off x="2634975" y="2042949"/>
            <a:ext cx="3874200" cy="111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21"/>
          <p:cNvSpPr txBox="1"/>
          <p:nvPr>
            <p:ph idx="1" type="subTitle"/>
          </p:nvPr>
        </p:nvSpPr>
        <p:spPr>
          <a:xfrm>
            <a:off x="2222250" y="1245375"/>
            <a:ext cx="4699500" cy="8088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3" type="subTitle"/>
          </p:nvPr>
        </p:nvSpPr>
        <p:spPr>
          <a:xfrm>
            <a:off x="2635057" y="800550"/>
            <a:ext cx="3873900" cy="36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" name="Google Shape;129;p22"/>
          <p:cNvSpPr/>
          <p:nvPr/>
        </p:nvSpPr>
        <p:spPr>
          <a:xfrm>
            <a:off x="8482675" y="2888050"/>
            <a:ext cx="456300" cy="45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114675" y="2086400"/>
            <a:ext cx="418800" cy="418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7489825" y="173500"/>
            <a:ext cx="418800" cy="41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4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4" name="Google Shape;134;p23"/>
          <p:cNvSpPr/>
          <p:nvPr/>
        </p:nvSpPr>
        <p:spPr>
          <a:xfrm>
            <a:off x="8504975" y="938850"/>
            <a:ext cx="307800" cy="30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3"/>
          <p:cNvSpPr/>
          <p:nvPr/>
        </p:nvSpPr>
        <p:spPr>
          <a:xfrm>
            <a:off x="2637450" y="77475"/>
            <a:ext cx="418800" cy="418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/>
          <p:nvPr/>
        </p:nvSpPr>
        <p:spPr>
          <a:xfrm>
            <a:off x="231425" y="3841425"/>
            <a:ext cx="418800" cy="418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/>
          <p:nvPr/>
        </p:nvSpPr>
        <p:spPr>
          <a:xfrm>
            <a:off x="8524150" y="1232025"/>
            <a:ext cx="1088100" cy="108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/>
          <p:nvPr/>
        </p:nvSpPr>
        <p:spPr>
          <a:xfrm>
            <a:off x="-431825" y="3851325"/>
            <a:ext cx="1088100" cy="1087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5"/>
          <p:cNvSpPr/>
          <p:nvPr/>
        </p:nvSpPr>
        <p:spPr>
          <a:xfrm>
            <a:off x="1363550" y="84175"/>
            <a:ext cx="418800" cy="41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/>
          <p:nvPr/>
        </p:nvSpPr>
        <p:spPr>
          <a:xfrm>
            <a:off x="676950" y="151150"/>
            <a:ext cx="776700" cy="77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6"/>
          <p:cNvSpPr/>
          <p:nvPr/>
        </p:nvSpPr>
        <p:spPr>
          <a:xfrm>
            <a:off x="2390225" y="4293125"/>
            <a:ext cx="1601700" cy="1602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/>
          <p:nvPr/>
        </p:nvSpPr>
        <p:spPr>
          <a:xfrm>
            <a:off x="8030725" y="1257250"/>
            <a:ext cx="912000" cy="912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5_1_1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/>
          <p:nvPr/>
        </p:nvSpPr>
        <p:spPr>
          <a:xfrm>
            <a:off x="7539900" y="3535550"/>
            <a:ext cx="965700" cy="9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7"/>
          <p:cNvSpPr/>
          <p:nvPr/>
        </p:nvSpPr>
        <p:spPr>
          <a:xfrm>
            <a:off x="6274125" y="-381700"/>
            <a:ext cx="1647600" cy="16476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7"/>
          <p:cNvSpPr/>
          <p:nvPr/>
        </p:nvSpPr>
        <p:spPr>
          <a:xfrm>
            <a:off x="-223100" y="3504650"/>
            <a:ext cx="1463100" cy="1463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7"/>
          <p:cNvSpPr/>
          <p:nvPr/>
        </p:nvSpPr>
        <p:spPr>
          <a:xfrm>
            <a:off x="592125" y="328975"/>
            <a:ext cx="609900" cy="60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13225" y="1178425"/>
            <a:ext cx="7717500" cy="34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3" name="Google Shape;23;p4"/>
          <p:cNvSpPr/>
          <p:nvPr/>
        </p:nvSpPr>
        <p:spPr>
          <a:xfrm>
            <a:off x="94825" y="3204550"/>
            <a:ext cx="456300" cy="45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6216525" y="54475"/>
            <a:ext cx="418800" cy="418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4254275" y="4670050"/>
            <a:ext cx="418800" cy="418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713225" y="1152475"/>
            <a:ext cx="3622800" cy="345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07780" y="1152475"/>
            <a:ext cx="3622800" cy="345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/>
          <p:nvPr/>
        </p:nvSpPr>
        <p:spPr>
          <a:xfrm>
            <a:off x="2771100" y="4775975"/>
            <a:ext cx="278700" cy="278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2209350" y="80425"/>
            <a:ext cx="418800" cy="418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8482800" y="1952800"/>
            <a:ext cx="418800" cy="418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6"/>
          <p:cNvSpPr/>
          <p:nvPr/>
        </p:nvSpPr>
        <p:spPr>
          <a:xfrm>
            <a:off x="8740750" y="4072000"/>
            <a:ext cx="291600" cy="29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4065075" y="60275"/>
            <a:ext cx="429900" cy="429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103750" y="2539350"/>
            <a:ext cx="291600" cy="29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2591550" y="1470395"/>
            <a:ext cx="39609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591550" y="2048721"/>
            <a:ext cx="3960900" cy="145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1375650" y="2648760"/>
            <a:ext cx="63678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8"/>
          <p:cNvSpPr txBox="1"/>
          <p:nvPr>
            <p:ph idx="1" type="subTitle"/>
          </p:nvPr>
        </p:nvSpPr>
        <p:spPr>
          <a:xfrm>
            <a:off x="1375650" y="2003695"/>
            <a:ext cx="6392700" cy="7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" name="Google Shape;44;p8"/>
          <p:cNvSpPr/>
          <p:nvPr/>
        </p:nvSpPr>
        <p:spPr>
          <a:xfrm>
            <a:off x="-254026" y="942947"/>
            <a:ext cx="1193400" cy="1217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/>
          <p:nvPr/>
        </p:nvSpPr>
        <p:spPr>
          <a:xfrm flipH="1" rot="10800000">
            <a:off x="7141550" y="131850"/>
            <a:ext cx="1289100" cy="1186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/>
          <p:nvPr/>
        </p:nvSpPr>
        <p:spPr>
          <a:xfrm flipH="1" rot="10800000">
            <a:off x="1570500" y="4290650"/>
            <a:ext cx="681000" cy="62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/>
          <p:nvPr/>
        </p:nvSpPr>
        <p:spPr>
          <a:xfrm flipH="1" rot="10800000">
            <a:off x="6693450" y="3885750"/>
            <a:ext cx="793800" cy="793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ignika"/>
              <a:buNone/>
              <a:defRPr b="1" sz="3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ignika"/>
              <a:buNone/>
              <a:defRPr sz="3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ignika"/>
              <a:buNone/>
              <a:defRPr sz="3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ignika"/>
              <a:buNone/>
              <a:defRPr sz="3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ignika"/>
              <a:buNone/>
              <a:defRPr sz="3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ignika"/>
              <a:buNone/>
              <a:defRPr sz="3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ignika"/>
              <a:buNone/>
              <a:defRPr sz="3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ignika"/>
              <a:buNone/>
              <a:defRPr sz="3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ignika"/>
              <a:buNone/>
              <a:defRPr sz="3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78425"/>
            <a:ext cx="7717500" cy="34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nquin"/>
              <a:buChar char="●"/>
              <a:defRPr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nquin"/>
              <a:buChar char="○"/>
              <a:defRPr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nquin"/>
              <a:buChar char="■"/>
              <a:defRPr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nquin"/>
              <a:buChar char="●"/>
              <a:defRPr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nquin"/>
              <a:buChar char="○"/>
              <a:defRPr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nquin"/>
              <a:buChar char="■"/>
              <a:defRPr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nquin"/>
              <a:buChar char="●"/>
              <a:defRPr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nquin"/>
              <a:buChar char="○"/>
              <a:defRPr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alanquin"/>
              <a:buChar char="■"/>
              <a:defRPr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/>
          <p:nvPr/>
        </p:nvSpPr>
        <p:spPr>
          <a:xfrm>
            <a:off x="-120850" y="1414875"/>
            <a:ext cx="1633200" cy="1633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8"/>
          <p:cNvSpPr txBox="1"/>
          <p:nvPr>
            <p:ph type="ctrTitle"/>
          </p:nvPr>
        </p:nvSpPr>
        <p:spPr>
          <a:xfrm>
            <a:off x="4608475" y="2389450"/>
            <a:ext cx="3822600" cy="81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Fury</a:t>
            </a:r>
            <a:endParaRPr/>
          </a:p>
        </p:txBody>
      </p:sp>
      <p:sp>
        <p:nvSpPr>
          <p:cNvPr id="157" name="Google Shape;157;p28"/>
          <p:cNvSpPr txBox="1"/>
          <p:nvPr>
            <p:ph idx="1" type="subTitle"/>
          </p:nvPr>
        </p:nvSpPr>
        <p:spPr>
          <a:xfrm>
            <a:off x="3903825" y="3332225"/>
            <a:ext cx="4546200" cy="4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Presented by </a:t>
            </a:r>
            <a:endParaRPr sz="2500"/>
          </a:p>
        </p:txBody>
      </p:sp>
      <p:grpSp>
        <p:nvGrpSpPr>
          <p:cNvPr id="158" name="Google Shape;158;p28"/>
          <p:cNvGrpSpPr/>
          <p:nvPr/>
        </p:nvGrpSpPr>
        <p:grpSpPr>
          <a:xfrm>
            <a:off x="305498" y="2315002"/>
            <a:ext cx="3598324" cy="2117088"/>
            <a:chOff x="305498" y="2315002"/>
            <a:chExt cx="3598324" cy="2117088"/>
          </a:xfrm>
        </p:grpSpPr>
        <p:grpSp>
          <p:nvGrpSpPr>
            <p:cNvPr id="159" name="Google Shape;159;p28"/>
            <p:cNvGrpSpPr/>
            <p:nvPr/>
          </p:nvGrpSpPr>
          <p:grpSpPr>
            <a:xfrm flipH="1">
              <a:off x="305498" y="2315002"/>
              <a:ext cx="3598324" cy="2014420"/>
              <a:chOff x="266475" y="728850"/>
              <a:chExt cx="6979900" cy="3907500"/>
            </a:xfrm>
          </p:grpSpPr>
          <p:sp>
            <p:nvSpPr>
              <p:cNvPr id="160" name="Google Shape;160;p28"/>
              <p:cNvSpPr/>
              <p:nvPr/>
            </p:nvSpPr>
            <p:spPr>
              <a:xfrm>
                <a:off x="3798950" y="4009225"/>
                <a:ext cx="1191175" cy="627125"/>
              </a:xfrm>
              <a:custGeom>
                <a:rect b="b" l="l" r="r" t="t"/>
                <a:pathLst>
                  <a:path extrusionOk="0" fill="none" h="25085" w="47647">
                    <a:moveTo>
                      <a:pt x="1" y="25084"/>
                    </a:moveTo>
                    <a:lnTo>
                      <a:pt x="7690" y="1"/>
                    </a:lnTo>
                    <a:lnTo>
                      <a:pt x="38950" y="1"/>
                    </a:lnTo>
                    <a:lnTo>
                      <a:pt x="47647" y="25084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8"/>
              <p:cNvSpPr/>
              <p:nvPr/>
            </p:nvSpPr>
            <p:spPr>
              <a:xfrm>
                <a:off x="1627800" y="908475"/>
                <a:ext cx="5448425" cy="2924325"/>
              </a:xfrm>
              <a:custGeom>
                <a:rect b="b" l="l" r="r" t="t"/>
                <a:pathLst>
                  <a:path extrusionOk="0" fill="none" h="116973" w="217937">
                    <a:moveTo>
                      <a:pt x="5924" y="0"/>
                    </a:moveTo>
                    <a:lnTo>
                      <a:pt x="212012" y="0"/>
                    </a:lnTo>
                    <a:cubicBezTo>
                      <a:pt x="215289" y="0"/>
                      <a:pt x="217936" y="2647"/>
                      <a:pt x="217936" y="5924"/>
                    </a:cubicBezTo>
                    <a:lnTo>
                      <a:pt x="217936" y="111048"/>
                    </a:lnTo>
                    <a:cubicBezTo>
                      <a:pt x="217936" y="114325"/>
                      <a:pt x="215289" y="116972"/>
                      <a:pt x="212012" y="116972"/>
                    </a:cubicBezTo>
                    <a:lnTo>
                      <a:pt x="5924" y="116972"/>
                    </a:lnTo>
                    <a:cubicBezTo>
                      <a:pt x="2647" y="116972"/>
                      <a:pt x="0" y="114325"/>
                      <a:pt x="0" y="111048"/>
                    </a:cubicBezTo>
                    <a:lnTo>
                      <a:pt x="0" y="5924"/>
                    </a:lnTo>
                    <a:cubicBezTo>
                      <a:pt x="0" y="2647"/>
                      <a:pt x="2647" y="0"/>
                      <a:pt x="5924" y="0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8"/>
              <p:cNvSpPr/>
              <p:nvPr/>
            </p:nvSpPr>
            <p:spPr>
              <a:xfrm>
                <a:off x="1457625" y="728850"/>
                <a:ext cx="5788750" cy="3280400"/>
              </a:xfrm>
              <a:custGeom>
                <a:rect b="b" l="l" r="r" t="t"/>
                <a:pathLst>
                  <a:path extrusionOk="0" fill="none" h="131216" w="231550">
                    <a:moveTo>
                      <a:pt x="6429" y="0"/>
                    </a:moveTo>
                    <a:lnTo>
                      <a:pt x="225122" y="0"/>
                    </a:lnTo>
                    <a:cubicBezTo>
                      <a:pt x="228651" y="0"/>
                      <a:pt x="231550" y="2900"/>
                      <a:pt x="231550" y="6429"/>
                    </a:cubicBezTo>
                    <a:lnTo>
                      <a:pt x="231550" y="124787"/>
                    </a:lnTo>
                    <a:cubicBezTo>
                      <a:pt x="231550" y="128443"/>
                      <a:pt x="228651" y="131216"/>
                      <a:pt x="225122" y="131216"/>
                    </a:cubicBezTo>
                    <a:lnTo>
                      <a:pt x="6429" y="131216"/>
                    </a:lnTo>
                    <a:cubicBezTo>
                      <a:pt x="2773" y="131216"/>
                      <a:pt x="0" y="128443"/>
                      <a:pt x="0" y="124787"/>
                    </a:cubicBezTo>
                    <a:lnTo>
                      <a:pt x="0" y="6429"/>
                    </a:lnTo>
                    <a:cubicBezTo>
                      <a:pt x="0" y="2900"/>
                      <a:pt x="2773" y="0"/>
                      <a:pt x="6429" y="0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28"/>
              <p:cNvSpPr/>
              <p:nvPr/>
            </p:nvSpPr>
            <p:spPr>
              <a:xfrm>
                <a:off x="2141425" y="1450475"/>
                <a:ext cx="245825" cy="245800"/>
              </a:xfrm>
              <a:custGeom>
                <a:rect b="b" l="l" r="r" t="t"/>
                <a:pathLst>
                  <a:path extrusionOk="0" fill="none" h="9832" w="9833">
                    <a:moveTo>
                      <a:pt x="1135" y="0"/>
                    </a:moveTo>
                    <a:lnTo>
                      <a:pt x="8698" y="0"/>
                    </a:lnTo>
                    <a:cubicBezTo>
                      <a:pt x="9328" y="0"/>
                      <a:pt x="9832" y="504"/>
                      <a:pt x="9832" y="1135"/>
                    </a:cubicBezTo>
                    <a:lnTo>
                      <a:pt x="9832" y="8698"/>
                    </a:lnTo>
                    <a:cubicBezTo>
                      <a:pt x="9832" y="9328"/>
                      <a:pt x="9328" y="9832"/>
                      <a:pt x="8698" y="9832"/>
                    </a:cubicBezTo>
                    <a:lnTo>
                      <a:pt x="1135" y="9832"/>
                    </a:lnTo>
                    <a:cubicBezTo>
                      <a:pt x="505" y="9832"/>
                      <a:pt x="1" y="9328"/>
                      <a:pt x="1" y="8698"/>
                    </a:cubicBezTo>
                    <a:lnTo>
                      <a:pt x="1" y="1135"/>
                    </a:lnTo>
                    <a:cubicBezTo>
                      <a:pt x="1" y="504"/>
                      <a:pt x="505" y="0"/>
                      <a:pt x="1135" y="0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28"/>
              <p:cNvSpPr/>
              <p:nvPr/>
            </p:nvSpPr>
            <p:spPr>
              <a:xfrm>
                <a:off x="2141425" y="1781350"/>
                <a:ext cx="245825" cy="245800"/>
              </a:xfrm>
              <a:custGeom>
                <a:rect b="b" l="l" r="r" t="t"/>
                <a:pathLst>
                  <a:path extrusionOk="0" fill="none" h="9832" w="9833">
                    <a:moveTo>
                      <a:pt x="1135" y="0"/>
                    </a:moveTo>
                    <a:lnTo>
                      <a:pt x="8698" y="0"/>
                    </a:lnTo>
                    <a:cubicBezTo>
                      <a:pt x="9328" y="0"/>
                      <a:pt x="9832" y="504"/>
                      <a:pt x="9832" y="1135"/>
                    </a:cubicBezTo>
                    <a:lnTo>
                      <a:pt x="9832" y="8698"/>
                    </a:lnTo>
                    <a:cubicBezTo>
                      <a:pt x="9832" y="9328"/>
                      <a:pt x="9328" y="9832"/>
                      <a:pt x="8698" y="9832"/>
                    </a:cubicBezTo>
                    <a:lnTo>
                      <a:pt x="1135" y="9832"/>
                    </a:lnTo>
                    <a:cubicBezTo>
                      <a:pt x="505" y="9832"/>
                      <a:pt x="1" y="9328"/>
                      <a:pt x="1" y="8698"/>
                    </a:cubicBezTo>
                    <a:lnTo>
                      <a:pt x="1" y="1135"/>
                    </a:lnTo>
                    <a:cubicBezTo>
                      <a:pt x="1" y="504"/>
                      <a:pt x="505" y="0"/>
                      <a:pt x="1135" y="0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28"/>
              <p:cNvSpPr/>
              <p:nvPr/>
            </p:nvSpPr>
            <p:spPr>
              <a:xfrm>
                <a:off x="2141425" y="2115375"/>
                <a:ext cx="245825" cy="245825"/>
              </a:xfrm>
              <a:custGeom>
                <a:rect b="b" l="l" r="r" t="t"/>
                <a:pathLst>
                  <a:path extrusionOk="0" fill="none" h="9833" w="9833">
                    <a:moveTo>
                      <a:pt x="1135" y="0"/>
                    </a:moveTo>
                    <a:lnTo>
                      <a:pt x="8698" y="0"/>
                    </a:lnTo>
                    <a:cubicBezTo>
                      <a:pt x="9328" y="0"/>
                      <a:pt x="9832" y="505"/>
                      <a:pt x="9832" y="1135"/>
                    </a:cubicBezTo>
                    <a:lnTo>
                      <a:pt x="9832" y="8698"/>
                    </a:lnTo>
                    <a:cubicBezTo>
                      <a:pt x="9832" y="9328"/>
                      <a:pt x="9328" y="9832"/>
                      <a:pt x="8698" y="9832"/>
                    </a:cubicBezTo>
                    <a:lnTo>
                      <a:pt x="1135" y="9832"/>
                    </a:lnTo>
                    <a:cubicBezTo>
                      <a:pt x="505" y="9832"/>
                      <a:pt x="1" y="9328"/>
                      <a:pt x="1" y="8698"/>
                    </a:cubicBezTo>
                    <a:lnTo>
                      <a:pt x="1" y="1135"/>
                    </a:lnTo>
                    <a:cubicBezTo>
                      <a:pt x="1" y="505"/>
                      <a:pt x="505" y="0"/>
                      <a:pt x="1135" y="0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8"/>
              <p:cNvSpPr/>
              <p:nvPr/>
            </p:nvSpPr>
            <p:spPr>
              <a:xfrm>
                <a:off x="2141425" y="2446250"/>
                <a:ext cx="245825" cy="245825"/>
              </a:xfrm>
              <a:custGeom>
                <a:rect b="b" l="l" r="r" t="t"/>
                <a:pathLst>
                  <a:path extrusionOk="0" fill="none" h="9833" w="9833">
                    <a:moveTo>
                      <a:pt x="1135" y="0"/>
                    </a:moveTo>
                    <a:lnTo>
                      <a:pt x="8698" y="0"/>
                    </a:lnTo>
                    <a:cubicBezTo>
                      <a:pt x="9328" y="0"/>
                      <a:pt x="9832" y="504"/>
                      <a:pt x="9832" y="1135"/>
                    </a:cubicBezTo>
                    <a:lnTo>
                      <a:pt x="9832" y="8698"/>
                    </a:lnTo>
                    <a:cubicBezTo>
                      <a:pt x="9832" y="9328"/>
                      <a:pt x="9328" y="9832"/>
                      <a:pt x="8698" y="9832"/>
                    </a:cubicBezTo>
                    <a:lnTo>
                      <a:pt x="1135" y="9832"/>
                    </a:lnTo>
                    <a:cubicBezTo>
                      <a:pt x="505" y="9832"/>
                      <a:pt x="1" y="9328"/>
                      <a:pt x="1" y="8698"/>
                    </a:cubicBezTo>
                    <a:lnTo>
                      <a:pt x="1" y="1135"/>
                    </a:lnTo>
                    <a:cubicBezTo>
                      <a:pt x="1" y="504"/>
                      <a:pt x="505" y="0"/>
                      <a:pt x="1135" y="0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8"/>
              <p:cNvSpPr/>
              <p:nvPr/>
            </p:nvSpPr>
            <p:spPr>
              <a:xfrm flipH="1">
                <a:off x="2077065" y="1456775"/>
                <a:ext cx="208000" cy="144975"/>
              </a:xfrm>
              <a:custGeom>
                <a:rect b="b" l="l" r="r" t="t"/>
                <a:pathLst>
                  <a:path extrusionOk="0" fill="none" h="5799" w="8320">
                    <a:moveTo>
                      <a:pt x="1" y="3404"/>
                    </a:moveTo>
                    <a:lnTo>
                      <a:pt x="2396" y="5799"/>
                    </a:lnTo>
                    <a:lnTo>
                      <a:pt x="8320" y="0"/>
                    </a:lnTo>
                  </a:path>
                </a:pathLst>
              </a:custGeom>
              <a:noFill/>
              <a:ln cap="rnd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8"/>
              <p:cNvSpPr/>
              <p:nvPr/>
            </p:nvSpPr>
            <p:spPr>
              <a:xfrm flipH="1">
                <a:off x="2077065" y="1784500"/>
                <a:ext cx="208000" cy="148125"/>
              </a:xfrm>
              <a:custGeom>
                <a:rect b="b" l="l" r="r" t="t"/>
                <a:pathLst>
                  <a:path extrusionOk="0" fill="none" h="5925" w="8320">
                    <a:moveTo>
                      <a:pt x="1" y="3530"/>
                    </a:moveTo>
                    <a:lnTo>
                      <a:pt x="2396" y="5925"/>
                    </a:lnTo>
                    <a:lnTo>
                      <a:pt x="8320" y="0"/>
                    </a:lnTo>
                  </a:path>
                </a:pathLst>
              </a:custGeom>
              <a:noFill/>
              <a:ln cap="rnd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8"/>
              <p:cNvSpPr/>
              <p:nvPr/>
            </p:nvSpPr>
            <p:spPr>
              <a:xfrm flipH="1">
                <a:off x="2077065" y="2115375"/>
                <a:ext cx="208000" cy="148125"/>
              </a:xfrm>
              <a:custGeom>
                <a:rect b="b" l="l" r="r" t="t"/>
                <a:pathLst>
                  <a:path extrusionOk="0" fill="none" h="5925" w="8320">
                    <a:moveTo>
                      <a:pt x="1" y="3530"/>
                    </a:moveTo>
                    <a:lnTo>
                      <a:pt x="2396" y="5925"/>
                    </a:lnTo>
                    <a:lnTo>
                      <a:pt x="8320" y="0"/>
                    </a:lnTo>
                  </a:path>
                </a:pathLst>
              </a:custGeom>
              <a:noFill/>
              <a:ln cap="rnd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8"/>
              <p:cNvSpPr/>
              <p:nvPr/>
            </p:nvSpPr>
            <p:spPr>
              <a:xfrm>
                <a:off x="2595200" y="1573375"/>
                <a:ext cx="1966375" cy="25"/>
              </a:xfrm>
              <a:custGeom>
                <a:rect b="b" l="l" r="r" t="t"/>
                <a:pathLst>
                  <a:path extrusionOk="0" fill="none" h="1" w="78655">
                    <a:moveTo>
                      <a:pt x="1" y="0"/>
                    </a:moveTo>
                    <a:lnTo>
                      <a:pt x="78654" y="0"/>
                    </a:lnTo>
                  </a:path>
                </a:pathLst>
              </a:custGeom>
              <a:noFill/>
              <a:ln cap="rnd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8"/>
              <p:cNvSpPr/>
              <p:nvPr/>
            </p:nvSpPr>
            <p:spPr>
              <a:xfrm>
                <a:off x="2595200" y="1904250"/>
                <a:ext cx="1966375" cy="25"/>
              </a:xfrm>
              <a:custGeom>
                <a:rect b="b" l="l" r="r" t="t"/>
                <a:pathLst>
                  <a:path extrusionOk="0" fill="none" h="1" w="78655">
                    <a:moveTo>
                      <a:pt x="1" y="0"/>
                    </a:moveTo>
                    <a:lnTo>
                      <a:pt x="78654" y="0"/>
                    </a:lnTo>
                  </a:path>
                </a:pathLst>
              </a:custGeom>
              <a:noFill/>
              <a:ln cap="rnd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8"/>
              <p:cNvSpPr/>
              <p:nvPr/>
            </p:nvSpPr>
            <p:spPr>
              <a:xfrm>
                <a:off x="2595200" y="2238275"/>
                <a:ext cx="1966375" cy="25"/>
              </a:xfrm>
              <a:custGeom>
                <a:rect b="b" l="l" r="r" t="t"/>
                <a:pathLst>
                  <a:path extrusionOk="0" fill="none" h="1" w="78655">
                    <a:moveTo>
                      <a:pt x="1" y="0"/>
                    </a:moveTo>
                    <a:lnTo>
                      <a:pt x="78654" y="0"/>
                    </a:lnTo>
                  </a:path>
                </a:pathLst>
              </a:custGeom>
              <a:noFill/>
              <a:ln cap="rnd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8"/>
              <p:cNvSpPr/>
              <p:nvPr/>
            </p:nvSpPr>
            <p:spPr>
              <a:xfrm>
                <a:off x="2595200" y="2569150"/>
                <a:ext cx="1966375" cy="25"/>
              </a:xfrm>
              <a:custGeom>
                <a:rect b="b" l="l" r="r" t="t"/>
                <a:pathLst>
                  <a:path extrusionOk="0" fill="none" h="1" w="78655">
                    <a:moveTo>
                      <a:pt x="1" y="0"/>
                    </a:moveTo>
                    <a:lnTo>
                      <a:pt x="78654" y="0"/>
                    </a:lnTo>
                  </a:path>
                </a:pathLst>
              </a:custGeom>
              <a:noFill/>
              <a:ln cap="rnd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8"/>
              <p:cNvSpPr/>
              <p:nvPr/>
            </p:nvSpPr>
            <p:spPr>
              <a:xfrm>
                <a:off x="5617200" y="3397900"/>
                <a:ext cx="642875" cy="1068600"/>
              </a:xfrm>
              <a:custGeom>
                <a:rect b="b" l="l" r="r" t="t"/>
                <a:pathLst>
                  <a:path extrusionOk="0" h="42744" w="25715">
                    <a:moveTo>
                      <a:pt x="1891" y="1"/>
                    </a:moveTo>
                    <a:cubicBezTo>
                      <a:pt x="631" y="1261"/>
                      <a:pt x="0" y="3152"/>
                      <a:pt x="505" y="4917"/>
                    </a:cubicBezTo>
                    <a:lnTo>
                      <a:pt x="9580" y="38949"/>
                    </a:lnTo>
                    <a:cubicBezTo>
                      <a:pt x="10200" y="41431"/>
                      <a:pt x="12291" y="42744"/>
                      <a:pt x="14409" y="42744"/>
                    </a:cubicBezTo>
                    <a:cubicBezTo>
                      <a:pt x="16163" y="42744"/>
                      <a:pt x="17937" y="41842"/>
                      <a:pt x="18907" y="39958"/>
                    </a:cubicBezTo>
                    <a:lnTo>
                      <a:pt x="24201" y="29496"/>
                    </a:lnTo>
                    <a:cubicBezTo>
                      <a:pt x="24454" y="28739"/>
                      <a:pt x="25084" y="28109"/>
                      <a:pt x="25714" y="27731"/>
                    </a:cubicBezTo>
                    <a:lnTo>
                      <a:pt x="1891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8"/>
              <p:cNvSpPr/>
              <p:nvPr/>
            </p:nvSpPr>
            <p:spPr>
              <a:xfrm>
                <a:off x="5604600" y="3325425"/>
                <a:ext cx="1099775" cy="1169125"/>
              </a:xfrm>
              <a:custGeom>
                <a:rect b="b" l="l" r="r" t="t"/>
                <a:pathLst>
                  <a:path extrusionOk="0" fill="none" h="46765" w="43991">
                    <a:moveTo>
                      <a:pt x="39831" y="17143"/>
                    </a:moveTo>
                    <a:lnTo>
                      <a:pt x="8067" y="1891"/>
                    </a:lnTo>
                    <a:cubicBezTo>
                      <a:pt x="4160" y="1"/>
                      <a:pt x="0" y="3530"/>
                      <a:pt x="1009" y="7689"/>
                    </a:cubicBezTo>
                    <a:lnTo>
                      <a:pt x="10084" y="41722"/>
                    </a:lnTo>
                    <a:cubicBezTo>
                      <a:pt x="11218" y="46134"/>
                      <a:pt x="17269" y="46764"/>
                      <a:pt x="19411" y="42605"/>
                    </a:cubicBezTo>
                    <a:lnTo>
                      <a:pt x="24705" y="32143"/>
                    </a:lnTo>
                    <a:cubicBezTo>
                      <a:pt x="24958" y="31512"/>
                      <a:pt x="25588" y="30882"/>
                      <a:pt x="26218" y="30378"/>
                    </a:cubicBezTo>
                    <a:cubicBezTo>
                      <a:pt x="26722" y="30000"/>
                      <a:pt x="27226" y="29748"/>
                      <a:pt x="27731" y="29622"/>
                    </a:cubicBezTo>
                    <a:lnTo>
                      <a:pt x="38949" y="26471"/>
                    </a:lnTo>
                    <a:cubicBezTo>
                      <a:pt x="43487" y="25210"/>
                      <a:pt x="43991" y="19034"/>
                      <a:pt x="39831" y="17143"/>
                    </a:cubicBezTo>
                    <a:close/>
                  </a:path>
                </a:pathLst>
              </a:custGeom>
              <a:noFill/>
              <a:ln cap="rnd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28"/>
              <p:cNvSpPr/>
              <p:nvPr/>
            </p:nvSpPr>
            <p:spPr>
              <a:xfrm>
                <a:off x="5021625" y="1475675"/>
                <a:ext cx="1632325" cy="1629200"/>
              </a:xfrm>
              <a:custGeom>
                <a:rect b="b" l="l" r="r" t="t"/>
                <a:pathLst>
                  <a:path extrusionOk="0" fill="none" h="65168" w="65293">
                    <a:moveTo>
                      <a:pt x="53697" y="11597"/>
                    </a:moveTo>
                    <a:cubicBezTo>
                      <a:pt x="65293" y="23193"/>
                      <a:pt x="65293" y="41974"/>
                      <a:pt x="53697" y="53571"/>
                    </a:cubicBezTo>
                    <a:cubicBezTo>
                      <a:pt x="42100" y="65167"/>
                      <a:pt x="23193" y="65167"/>
                      <a:pt x="11597" y="53571"/>
                    </a:cubicBezTo>
                    <a:cubicBezTo>
                      <a:pt x="0" y="41974"/>
                      <a:pt x="0" y="23193"/>
                      <a:pt x="11597" y="11597"/>
                    </a:cubicBezTo>
                    <a:cubicBezTo>
                      <a:pt x="23193" y="1"/>
                      <a:pt x="42100" y="1"/>
                      <a:pt x="53697" y="11597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8"/>
              <p:cNvSpPr/>
              <p:nvPr/>
            </p:nvSpPr>
            <p:spPr>
              <a:xfrm flipH="1">
                <a:off x="5511874" y="1995625"/>
                <a:ext cx="510525" cy="589300"/>
              </a:xfrm>
              <a:custGeom>
                <a:rect b="b" l="l" r="r" t="t"/>
                <a:pathLst>
                  <a:path extrusionOk="0" fill="none" h="23572" w="20421">
                    <a:moveTo>
                      <a:pt x="20421" y="11723"/>
                    </a:moveTo>
                    <a:lnTo>
                      <a:pt x="1" y="1"/>
                    </a:lnTo>
                    <a:lnTo>
                      <a:pt x="1" y="2357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28"/>
              <p:cNvSpPr/>
              <p:nvPr/>
            </p:nvSpPr>
            <p:spPr>
              <a:xfrm>
                <a:off x="2141425" y="3167875"/>
                <a:ext cx="1188025" cy="327750"/>
              </a:xfrm>
              <a:custGeom>
                <a:rect b="b" l="l" r="r" t="t"/>
                <a:pathLst>
                  <a:path extrusionOk="0" h="13110" w="47521">
                    <a:moveTo>
                      <a:pt x="6555" y="0"/>
                    </a:moveTo>
                    <a:cubicBezTo>
                      <a:pt x="2900" y="0"/>
                      <a:pt x="1" y="2899"/>
                      <a:pt x="1" y="6555"/>
                    </a:cubicBezTo>
                    <a:cubicBezTo>
                      <a:pt x="1" y="10084"/>
                      <a:pt x="2900" y="13109"/>
                      <a:pt x="6555" y="13109"/>
                    </a:cubicBezTo>
                    <a:lnTo>
                      <a:pt x="40966" y="13109"/>
                    </a:lnTo>
                    <a:cubicBezTo>
                      <a:pt x="44496" y="13109"/>
                      <a:pt x="47521" y="10084"/>
                      <a:pt x="47521" y="6555"/>
                    </a:cubicBezTo>
                    <a:cubicBezTo>
                      <a:pt x="47521" y="2899"/>
                      <a:pt x="44496" y="0"/>
                      <a:pt x="409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28"/>
              <p:cNvSpPr/>
              <p:nvPr/>
            </p:nvSpPr>
            <p:spPr>
              <a:xfrm>
                <a:off x="3395600" y="3167875"/>
                <a:ext cx="1188025" cy="327750"/>
              </a:xfrm>
              <a:custGeom>
                <a:rect b="b" l="l" r="r" t="t"/>
                <a:pathLst>
                  <a:path extrusionOk="0" h="13110" w="47521">
                    <a:moveTo>
                      <a:pt x="6555" y="0"/>
                    </a:moveTo>
                    <a:cubicBezTo>
                      <a:pt x="2900" y="0"/>
                      <a:pt x="1" y="2899"/>
                      <a:pt x="1" y="6555"/>
                    </a:cubicBezTo>
                    <a:cubicBezTo>
                      <a:pt x="1" y="10084"/>
                      <a:pt x="2900" y="13109"/>
                      <a:pt x="6555" y="13109"/>
                    </a:cubicBezTo>
                    <a:lnTo>
                      <a:pt x="40966" y="13109"/>
                    </a:lnTo>
                    <a:cubicBezTo>
                      <a:pt x="44622" y="13109"/>
                      <a:pt x="47521" y="10084"/>
                      <a:pt x="47521" y="6555"/>
                    </a:cubicBezTo>
                    <a:cubicBezTo>
                      <a:pt x="47521" y="2899"/>
                      <a:pt x="44622" y="0"/>
                      <a:pt x="40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8"/>
              <p:cNvSpPr/>
              <p:nvPr/>
            </p:nvSpPr>
            <p:spPr>
              <a:xfrm>
                <a:off x="266475" y="1078625"/>
                <a:ext cx="822475" cy="1329825"/>
              </a:xfrm>
              <a:custGeom>
                <a:rect b="b" l="l" r="r" t="t"/>
                <a:pathLst>
                  <a:path extrusionOk="0" fill="none" h="53193" w="32899">
                    <a:moveTo>
                      <a:pt x="16513" y="53193"/>
                    </a:moveTo>
                    <a:lnTo>
                      <a:pt x="16513" y="53193"/>
                    </a:lnTo>
                    <a:cubicBezTo>
                      <a:pt x="7437" y="53193"/>
                      <a:pt x="0" y="45756"/>
                      <a:pt x="0" y="36681"/>
                    </a:cubicBezTo>
                    <a:lnTo>
                      <a:pt x="0" y="16513"/>
                    </a:lnTo>
                    <a:cubicBezTo>
                      <a:pt x="0" y="7438"/>
                      <a:pt x="7437" y="1"/>
                      <a:pt x="16513" y="127"/>
                    </a:cubicBezTo>
                    <a:lnTo>
                      <a:pt x="16513" y="127"/>
                    </a:lnTo>
                    <a:cubicBezTo>
                      <a:pt x="25588" y="127"/>
                      <a:pt x="32899" y="7438"/>
                      <a:pt x="32899" y="16513"/>
                    </a:cubicBezTo>
                    <a:lnTo>
                      <a:pt x="32899" y="36681"/>
                    </a:lnTo>
                    <a:cubicBezTo>
                      <a:pt x="32899" y="45756"/>
                      <a:pt x="25588" y="53193"/>
                      <a:pt x="16513" y="53193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8"/>
              <p:cNvSpPr/>
              <p:nvPr/>
            </p:nvSpPr>
            <p:spPr>
              <a:xfrm>
                <a:off x="266475" y="1516650"/>
                <a:ext cx="822475" cy="25"/>
              </a:xfrm>
              <a:custGeom>
                <a:rect b="b" l="l" r="r" t="t"/>
                <a:pathLst>
                  <a:path extrusionOk="0" fill="none" h="1" w="32899">
                    <a:moveTo>
                      <a:pt x="0" y="0"/>
                    </a:moveTo>
                    <a:lnTo>
                      <a:pt x="32899" y="0"/>
                    </a:lnTo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8"/>
              <p:cNvSpPr/>
              <p:nvPr/>
            </p:nvSpPr>
            <p:spPr>
              <a:xfrm>
                <a:off x="679275" y="1081775"/>
                <a:ext cx="25" cy="431750"/>
              </a:xfrm>
              <a:custGeom>
                <a:rect b="b" l="l" r="r" t="t"/>
                <a:pathLst>
                  <a:path extrusionOk="0" fill="none" h="17270" w="1">
                    <a:moveTo>
                      <a:pt x="1" y="1"/>
                    </a:moveTo>
                    <a:lnTo>
                      <a:pt x="1" y="17269"/>
                    </a:lnTo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28"/>
              <p:cNvSpPr/>
              <p:nvPr/>
            </p:nvSpPr>
            <p:spPr>
              <a:xfrm>
                <a:off x="654075" y="2408425"/>
                <a:ext cx="3252050" cy="1878150"/>
              </a:xfrm>
              <a:custGeom>
                <a:rect b="b" l="l" r="r" t="t"/>
                <a:pathLst>
                  <a:path extrusionOk="0" fill="none" h="75126" w="130082">
                    <a:moveTo>
                      <a:pt x="0" y="1"/>
                    </a:moveTo>
                    <a:lnTo>
                      <a:pt x="0" y="43739"/>
                    </a:lnTo>
                    <a:cubicBezTo>
                      <a:pt x="0" y="47016"/>
                      <a:pt x="2521" y="49663"/>
                      <a:pt x="5798" y="49663"/>
                    </a:cubicBezTo>
                    <a:lnTo>
                      <a:pt x="5798" y="49663"/>
                    </a:lnTo>
                    <a:cubicBezTo>
                      <a:pt x="9076" y="49663"/>
                      <a:pt x="11723" y="52310"/>
                      <a:pt x="11723" y="55462"/>
                    </a:cubicBezTo>
                    <a:lnTo>
                      <a:pt x="11723" y="69201"/>
                    </a:lnTo>
                    <a:cubicBezTo>
                      <a:pt x="11723" y="72478"/>
                      <a:pt x="14370" y="75125"/>
                      <a:pt x="17647" y="75125"/>
                    </a:cubicBezTo>
                    <a:lnTo>
                      <a:pt x="130081" y="75125"/>
                    </a:lnTo>
                  </a:path>
                </a:pathLst>
              </a:custGeom>
              <a:noFill/>
              <a:ln cap="rnd" cmpd="sng" w="19050">
                <a:solidFill>
                  <a:schemeClr val="dk1"/>
                </a:solidFill>
                <a:prstDash val="solid"/>
                <a:miter lim="1260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4" name="Google Shape;184;p28"/>
            <p:cNvSpPr/>
            <p:nvPr/>
          </p:nvSpPr>
          <p:spPr>
            <a:xfrm flipH="1">
              <a:off x="1145474" y="4329419"/>
              <a:ext cx="1270334" cy="10267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Google Shape;185;p28">
            <a:hlinkClick/>
          </p:cNvPr>
          <p:cNvSpPr txBox="1"/>
          <p:nvPr/>
        </p:nvSpPr>
        <p:spPr>
          <a:xfrm>
            <a:off x="5269875" y="3759425"/>
            <a:ext cx="3082500" cy="52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Signika"/>
                <a:ea typeface="Signika"/>
                <a:cs typeface="Signika"/>
                <a:sym typeface="Signika"/>
              </a:rPr>
              <a:t>Runtime Terrors</a:t>
            </a:r>
            <a:endParaRPr sz="3000">
              <a:solidFill>
                <a:schemeClr val="accent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7"/>
          <p:cNvSpPr txBox="1"/>
          <p:nvPr>
            <p:ph type="title"/>
          </p:nvPr>
        </p:nvSpPr>
        <p:spPr>
          <a:xfrm>
            <a:off x="713225" y="293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Snapshots</a:t>
            </a:r>
            <a:endParaRPr/>
          </a:p>
        </p:txBody>
      </p:sp>
      <p:sp>
        <p:nvSpPr>
          <p:cNvPr id="268" name="Google Shape;268;p37"/>
          <p:cNvSpPr txBox="1"/>
          <p:nvPr>
            <p:ph idx="1" type="body"/>
          </p:nvPr>
        </p:nvSpPr>
        <p:spPr>
          <a:xfrm>
            <a:off x="713225" y="1178425"/>
            <a:ext cx="7717500" cy="34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884600"/>
            <a:ext cx="7918848" cy="4033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 txBox="1"/>
          <p:nvPr>
            <p:ph type="title"/>
          </p:nvPr>
        </p:nvSpPr>
        <p:spPr>
          <a:xfrm>
            <a:off x="713250" y="2716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Snapshots</a:t>
            </a:r>
            <a:endParaRPr/>
          </a:p>
        </p:txBody>
      </p:sp>
      <p:pic>
        <p:nvPicPr>
          <p:cNvPr id="275" name="Google Shape;2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75" y="1017975"/>
            <a:ext cx="8165299" cy="406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/>
          <p:nvPr>
            <p:ph type="title"/>
          </p:nvPr>
        </p:nvSpPr>
        <p:spPr>
          <a:xfrm>
            <a:off x="713250" y="2823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Snapshots</a:t>
            </a:r>
            <a:endParaRPr/>
          </a:p>
        </p:txBody>
      </p:sp>
      <p:pic>
        <p:nvPicPr>
          <p:cNvPr id="281" name="Google Shape;28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950" y="855025"/>
            <a:ext cx="7082088" cy="398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0"/>
          <p:cNvSpPr txBox="1"/>
          <p:nvPr>
            <p:ph type="title"/>
          </p:nvPr>
        </p:nvSpPr>
        <p:spPr>
          <a:xfrm>
            <a:off x="713250" y="35735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Snapshots</a:t>
            </a:r>
            <a:endParaRPr/>
          </a:p>
        </p:txBody>
      </p:sp>
      <p:pic>
        <p:nvPicPr>
          <p:cNvPr id="287" name="Google Shape;28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525" y="996725"/>
            <a:ext cx="6948710" cy="39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 txBox="1"/>
          <p:nvPr>
            <p:ph type="title"/>
          </p:nvPr>
        </p:nvSpPr>
        <p:spPr>
          <a:xfrm>
            <a:off x="713225" y="2823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Snapshots</a:t>
            </a:r>
            <a:endParaRPr/>
          </a:p>
        </p:txBody>
      </p:sp>
      <p:pic>
        <p:nvPicPr>
          <p:cNvPr id="293" name="Google Shape;29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9675" y="911000"/>
            <a:ext cx="7082088" cy="398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/>
          <p:nvPr>
            <p:ph type="title"/>
          </p:nvPr>
        </p:nvSpPr>
        <p:spPr>
          <a:xfrm>
            <a:off x="713225" y="3466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Snapshots</a:t>
            </a:r>
            <a:endParaRPr/>
          </a:p>
        </p:txBody>
      </p:sp>
      <p:pic>
        <p:nvPicPr>
          <p:cNvPr id="299" name="Google Shape;29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988" y="1047925"/>
            <a:ext cx="6967776" cy="3919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and Software Requirements</a:t>
            </a:r>
            <a:endParaRPr/>
          </a:p>
        </p:txBody>
      </p:sp>
      <p:sp>
        <p:nvSpPr>
          <p:cNvPr id="305" name="Google Shape;305;p43"/>
          <p:cNvSpPr txBox="1"/>
          <p:nvPr>
            <p:ph idx="1" type="body"/>
          </p:nvPr>
        </p:nvSpPr>
        <p:spPr>
          <a:xfrm>
            <a:off x="713225" y="1178425"/>
            <a:ext cx="7717500" cy="34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Learnings</a:t>
            </a:r>
            <a:endParaRPr/>
          </a:p>
        </p:txBody>
      </p:sp>
      <p:sp>
        <p:nvSpPr>
          <p:cNvPr id="311" name="Google Shape;311;p44"/>
          <p:cNvSpPr txBox="1"/>
          <p:nvPr>
            <p:ph idx="1" type="body"/>
          </p:nvPr>
        </p:nvSpPr>
        <p:spPr>
          <a:xfrm>
            <a:off x="713225" y="1178425"/>
            <a:ext cx="7717500" cy="34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5"/>
          <p:cNvSpPr txBox="1"/>
          <p:nvPr>
            <p:ph type="title"/>
          </p:nvPr>
        </p:nvSpPr>
        <p:spPr>
          <a:xfrm>
            <a:off x="713250" y="1825375"/>
            <a:ext cx="7687800" cy="6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You!!</a:t>
            </a:r>
            <a:endParaRPr/>
          </a:p>
        </p:txBody>
      </p:sp>
      <p:sp>
        <p:nvSpPr>
          <p:cNvPr id="317" name="Google Shape;317;p45"/>
          <p:cNvSpPr txBox="1"/>
          <p:nvPr/>
        </p:nvSpPr>
        <p:spPr>
          <a:xfrm>
            <a:off x="2614600" y="2432575"/>
            <a:ext cx="5422200" cy="569400"/>
          </a:xfrm>
          <a:prstGeom prst="rect">
            <a:avLst/>
          </a:prstGeom>
          <a:noFill/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Palanquin"/>
                <a:ea typeface="Palanquin"/>
                <a:cs typeface="Palanquin"/>
                <a:sym typeface="Palanquin"/>
              </a:rPr>
              <a:t>-</a:t>
            </a:r>
            <a:r>
              <a:rPr lang="en" sz="25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Team Runtime Terrors</a:t>
            </a:r>
            <a:endParaRPr sz="2500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847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</a:t>
            </a:r>
            <a:endParaRPr/>
          </a:p>
        </p:txBody>
      </p:sp>
      <p:sp>
        <p:nvSpPr>
          <p:cNvPr id="191" name="Google Shape;191;p29"/>
          <p:cNvSpPr txBox="1"/>
          <p:nvPr/>
        </p:nvSpPr>
        <p:spPr>
          <a:xfrm>
            <a:off x="739975" y="1112200"/>
            <a:ext cx="77175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1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92" name="Google Shape;192;p29"/>
          <p:cNvSpPr txBox="1"/>
          <p:nvPr/>
        </p:nvSpPr>
        <p:spPr>
          <a:xfrm>
            <a:off x="1409313" y="2137013"/>
            <a:ext cx="1887000" cy="371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Astha Padhi</a:t>
            </a:r>
            <a:endParaRPr b="1" sz="190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93" name="Google Shape;193;p29"/>
          <p:cNvSpPr txBox="1"/>
          <p:nvPr/>
        </p:nvSpPr>
        <p:spPr>
          <a:xfrm>
            <a:off x="3655213" y="2137017"/>
            <a:ext cx="1887000" cy="371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Dishani Basak</a:t>
            </a:r>
            <a:endParaRPr b="1" sz="180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94" name="Google Shape;194;p29"/>
          <p:cNvSpPr txBox="1"/>
          <p:nvPr/>
        </p:nvSpPr>
        <p:spPr>
          <a:xfrm>
            <a:off x="5901113" y="2137021"/>
            <a:ext cx="1887000" cy="371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Anirban Khara</a:t>
            </a:r>
            <a:endParaRPr b="1" sz="180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95" name="Google Shape;195;p29"/>
          <p:cNvSpPr txBox="1"/>
          <p:nvPr/>
        </p:nvSpPr>
        <p:spPr>
          <a:xfrm>
            <a:off x="1409313" y="2838863"/>
            <a:ext cx="1887000" cy="371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Harshit Kumar</a:t>
            </a:r>
            <a:endParaRPr b="1" sz="180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3655213" y="2838867"/>
            <a:ext cx="1887000" cy="371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Geetha Manogna Goddu</a:t>
            </a:r>
            <a:endParaRPr b="1" sz="120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5901113" y="2838871"/>
            <a:ext cx="1887000" cy="371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Jhanvi Garg</a:t>
            </a:r>
            <a:endParaRPr b="1" sz="180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98" name="Google Shape;198;p29"/>
          <p:cNvSpPr txBox="1"/>
          <p:nvPr/>
        </p:nvSpPr>
        <p:spPr>
          <a:xfrm>
            <a:off x="1409313" y="3540713"/>
            <a:ext cx="1887000" cy="371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Korada Venkatesh</a:t>
            </a:r>
            <a:endParaRPr b="1" sz="160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99" name="Google Shape;199;p29"/>
          <p:cNvSpPr txBox="1"/>
          <p:nvPr/>
        </p:nvSpPr>
        <p:spPr>
          <a:xfrm>
            <a:off x="3655213" y="3540717"/>
            <a:ext cx="1887000" cy="371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Kishore TM</a:t>
            </a:r>
            <a:endParaRPr b="1" sz="200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200" name="Google Shape;200;p29"/>
          <p:cNvSpPr txBox="1"/>
          <p:nvPr/>
        </p:nvSpPr>
        <p:spPr>
          <a:xfrm>
            <a:off x="5901113" y="3540721"/>
            <a:ext cx="1887000" cy="3717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Dusa Vamshikrishna</a:t>
            </a:r>
            <a:endParaRPr b="1" sz="150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201" name="Google Shape;201;p29">
            <a:hlinkClick action="ppaction://hlinkshowjump?jump=previousslide"/>
          </p:cNvPr>
          <p:cNvSpPr txBox="1"/>
          <p:nvPr/>
        </p:nvSpPr>
        <p:spPr>
          <a:xfrm>
            <a:off x="713225" y="4164550"/>
            <a:ext cx="1197900" cy="4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Signika"/>
                <a:ea typeface="Signika"/>
                <a:cs typeface="Signika"/>
                <a:sym typeface="Signika"/>
              </a:rPr>
              <a:t>Back</a:t>
            </a:r>
            <a:endParaRPr sz="1600">
              <a:solidFill>
                <a:schemeClr val="accent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202" name="Google Shape;202;p29">
            <a:hlinkClick action="ppaction://hlinkshowjump?jump=nextslide"/>
          </p:cNvPr>
          <p:cNvSpPr txBox="1"/>
          <p:nvPr/>
        </p:nvSpPr>
        <p:spPr>
          <a:xfrm>
            <a:off x="7232750" y="4164550"/>
            <a:ext cx="1197900" cy="43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Signika"/>
                <a:ea typeface="Signika"/>
                <a:cs typeface="Signika"/>
                <a:sym typeface="Signika"/>
              </a:rPr>
              <a:t>Next</a:t>
            </a:r>
            <a:endParaRPr sz="1600">
              <a:solidFill>
                <a:schemeClr val="accent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3655225" y="4077100"/>
            <a:ext cx="1887000" cy="4464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Hittej </a:t>
            </a:r>
            <a:r>
              <a:rPr b="1" lang="en" sz="170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Rajpurohit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>
            <a:hlinkClick/>
          </p:cNvPr>
          <p:cNvSpPr/>
          <p:nvPr/>
        </p:nvSpPr>
        <p:spPr>
          <a:xfrm>
            <a:off x="713113" y="1634850"/>
            <a:ext cx="817200" cy="817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0">
            <a:hlinkClick/>
          </p:cNvPr>
          <p:cNvSpPr/>
          <p:nvPr/>
        </p:nvSpPr>
        <p:spPr>
          <a:xfrm>
            <a:off x="5929038" y="3477225"/>
            <a:ext cx="817200" cy="81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0">
            <a:hlinkClick/>
          </p:cNvPr>
          <p:cNvSpPr/>
          <p:nvPr/>
        </p:nvSpPr>
        <p:spPr>
          <a:xfrm>
            <a:off x="3321112" y="3477213"/>
            <a:ext cx="817200" cy="817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0">
            <a:hlinkClick/>
          </p:cNvPr>
          <p:cNvSpPr/>
          <p:nvPr/>
        </p:nvSpPr>
        <p:spPr>
          <a:xfrm>
            <a:off x="713075" y="3477350"/>
            <a:ext cx="817200" cy="81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0">
            <a:hlinkClick/>
          </p:cNvPr>
          <p:cNvSpPr/>
          <p:nvPr/>
        </p:nvSpPr>
        <p:spPr>
          <a:xfrm>
            <a:off x="5929075" y="1634850"/>
            <a:ext cx="817200" cy="817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>
            <a:hlinkClick/>
          </p:cNvPr>
          <p:cNvSpPr/>
          <p:nvPr/>
        </p:nvSpPr>
        <p:spPr>
          <a:xfrm>
            <a:off x="3321138" y="1634850"/>
            <a:ext cx="817200" cy="81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5" name="Google Shape;215;p30">
            <a:hlinkClick/>
          </p:cNvPr>
          <p:cNvSpPr txBox="1"/>
          <p:nvPr>
            <p:ph idx="2" type="title"/>
          </p:nvPr>
        </p:nvSpPr>
        <p:spPr>
          <a:xfrm>
            <a:off x="713225" y="1787250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6" name="Google Shape;216;p30">
            <a:hlinkClick/>
          </p:cNvPr>
          <p:cNvSpPr txBox="1"/>
          <p:nvPr>
            <p:ph idx="3" type="title"/>
          </p:nvPr>
        </p:nvSpPr>
        <p:spPr>
          <a:xfrm>
            <a:off x="1636585" y="1787250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Application</a:t>
            </a:r>
            <a:endParaRPr/>
          </a:p>
        </p:txBody>
      </p:sp>
      <p:sp>
        <p:nvSpPr>
          <p:cNvPr id="217" name="Google Shape;217;p30">
            <a:hlinkClick/>
          </p:cNvPr>
          <p:cNvSpPr txBox="1"/>
          <p:nvPr>
            <p:ph idx="4" type="title"/>
          </p:nvPr>
        </p:nvSpPr>
        <p:spPr>
          <a:xfrm>
            <a:off x="713225" y="3629725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18" name="Google Shape;218;p30">
            <a:hlinkClick/>
          </p:cNvPr>
          <p:cNvSpPr txBox="1"/>
          <p:nvPr>
            <p:ph idx="5" type="title"/>
          </p:nvPr>
        </p:nvSpPr>
        <p:spPr>
          <a:xfrm>
            <a:off x="1636585" y="3629627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Snapshots</a:t>
            </a:r>
            <a:endParaRPr/>
          </a:p>
        </p:txBody>
      </p:sp>
      <p:sp>
        <p:nvSpPr>
          <p:cNvPr id="219" name="Google Shape;219;p30">
            <a:hlinkClick/>
          </p:cNvPr>
          <p:cNvSpPr txBox="1"/>
          <p:nvPr>
            <p:ph idx="7" type="title"/>
          </p:nvPr>
        </p:nvSpPr>
        <p:spPr>
          <a:xfrm>
            <a:off x="3321175" y="1787250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0" name="Google Shape;220;p30">
            <a:hlinkClick/>
          </p:cNvPr>
          <p:cNvSpPr txBox="1"/>
          <p:nvPr>
            <p:ph idx="8" type="title"/>
          </p:nvPr>
        </p:nvSpPr>
        <p:spPr>
          <a:xfrm>
            <a:off x="4244527" y="1787250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Involved</a:t>
            </a:r>
            <a:endParaRPr/>
          </a:p>
        </p:txBody>
      </p:sp>
      <p:sp>
        <p:nvSpPr>
          <p:cNvPr id="221" name="Google Shape;221;p30">
            <a:hlinkClick/>
          </p:cNvPr>
          <p:cNvSpPr txBox="1"/>
          <p:nvPr>
            <p:ph idx="13" type="title"/>
          </p:nvPr>
        </p:nvSpPr>
        <p:spPr>
          <a:xfrm>
            <a:off x="3321175" y="3629725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22" name="Google Shape;222;p30">
            <a:hlinkClick/>
          </p:cNvPr>
          <p:cNvSpPr txBox="1"/>
          <p:nvPr>
            <p:ph idx="14" type="title"/>
          </p:nvPr>
        </p:nvSpPr>
        <p:spPr>
          <a:xfrm>
            <a:off x="4138325" y="3427097"/>
            <a:ext cx="1570800" cy="96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Hardware/ Software Requirements</a:t>
            </a:r>
            <a:endParaRPr/>
          </a:p>
        </p:txBody>
      </p:sp>
      <p:sp>
        <p:nvSpPr>
          <p:cNvPr id="223" name="Google Shape;223;p30">
            <a:hlinkClick/>
          </p:cNvPr>
          <p:cNvSpPr txBox="1"/>
          <p:nvPr>
            <p:ph idx="16" type="title"/>
          </p:nvPr>
        </p:nvSpPr>
        <p:spPr>
          <a:xfrm>
            <a:off x="5929125" y="1787250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4" name="Google Shape;224;p30">
            <a:hlinkClick/>
          </p:cNvPr>
          <p:cNvSpPr txBox="1"/>
          <p:nvPr>
            <p:ph idx="17" type="title"/>
          </p:nvPr>
        </p:nvSpPr>
        <p:spPr>
          <a:xfrm>
            <a:off x="6898675" y="2528250"/>
            <a:ext cx="1684500" cy="3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Features of the Application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25" name="Google Shape;225;p30">
            <a:hlinkClick/>
          </p:cNvPr>
          <p:cNvSpPr txBox="1"/>
          <p:nvPr>
            <p:ph idx="19" type="title"/>
          </p:nvPr>
        </p:nvSpPr>
        <p:spPr>
          <a:xfrm>
            <a:off x="5929125" y="3629725"/>
            <a:ext cx="923400" cy="96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26" name="Google Shape;226;p30">
            <a:hlinkClick/>
          </p:cNvPr>
          <p:cNvSpPr txBox="1"/>
          <p:nvPr>
            <p:ph idx="20" type="title"/>
          </p:nvPr>
        </p:nvSpPr>
        <p:spPr>
          <a:xfrm>
            <a:off x="6852450" y="3629627"/>
            <a:ext cx="1684500" cy="4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Learning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Application</a:t>
            </a:r>
            <a:endParaRPr/>
          </a:p>
        </p:txBody>
      </p:sp>
      <p:sp>
        <p:nvSpPr>
          <p:cNvPr id="232" name="Google Shape;232;p31"/>
          <p:cNvSpPr txBox="1"/>
          <p:nvPr>
            <p:ph idx="1" type="body"/>
          </p:nvPr>
        </p:nvSpPr>
        <p:spPr>
          <a:xfrm>
            <a:off x="713225" y="1178425"/>
            <a:ext cx="7717500" cy="34254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 web-based application called the E-Asset Management system is used to maintain track of a variety of assets that can be lent out as well as their availability, present location, current borrower, and asset history.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Assets include computers, books, mobile phones, and other gadgets. The system can be expanded to handle the management of more asset kinds.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Application</a:t>
            </a:r>
            <a:endParaRPr/>
          </a:p>
        </p:txBody>
      </p:sp>
      <p:sp>
        <p:nvSpPr>
          <p:cNvPr id="238" name="Google Shape;238;p32"/>
          <p:cNvSpPr txBox="1"/>
          <p:nvPr>
            <p:ph idx="1" type="body"/>
          </p:nvPr>
        </p:nvSpPr>
        <p:spPr>
          <a:xfrm>
            <a:off x="713225" y="1178425"/>
            <a:ext cx="7717500" cy="34254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The administrator is in charge of managing assets.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When necessary, assets are added to the system.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Users can search for assets, and if any are found, they can borrow those same assets.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The assets must be returned within a given time frame; the time frame varies depending on the type of asset.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If asset is not returned on time a fine should be imposed on the borrower, and the system should not lend any more assets to the borrower for a specified number of days.</a:t>
            </a:r>
            <a:endParaRPr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involved in the application</a:t>
            </a:r>
            <a:endParaRPr/>
          </a:p>
        </p:txBody>
      </p:sp>
      <p:sp>
        <p:nvSpPr>
          <p:cNvPr id="244" name="Google Shape;244;p33"/>
          <p:cNvSpPr txBox="1"/>
          <p:nvPr/>
        </p:nvSpPr>
        <p:spPr>
          <a:xfrm>
            <a:off x="509650" y="1457300"/>
            <a:ext cx="6172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"/>
              <a:buAutoNum type="arabicPeriod"/>
            </a:pPr>
            <a:r>
              <a:rPr lang="en" sz="20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Administrator</a:t>
            </a:r>
            <a:endParaRPr sz="2000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lanquin"/>
              <a:buAutoNum type="arabicPeriod"/>
            </a:pPr>
            <a:r>
              <a:rPr lang="en" sz="20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Borrowers (Employees of the company)</a:t>
            </a:r>
            <a:endParaRPr sz="2000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alanquin"/>
              <a:ea typeface="Palanquin"/>
              <a:cs typeface="Palanquin"/>
              <a:sym typeface="Palanqu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Application</a:t>
            </a:r>
            <a:endParaRPr/>
          </a:p>
        </p:txBody>
      </p:sp>
      <p:sp>
        <p:nvSpPr>
          <p:cNvPr id="250" name="Google Shape;250;p34"/>
          <p:cNvSpPr txBox="1"/>
          <p:nvPr>
            <p:ph idx="1" type="body"/>
          </p:nvPr>
        </p:nvSpPr>
        <p:spPr>
          <a:xfrm>
            <a:off x="713225" y="1178425"/>
            <a:ext cx="7717500" cy="34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Employee Home Page: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Home Page- As the database already contains the details of the admin, it has an option for new employees to register and existing employees to login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After Registering, employees can login. Here, the information about the employee is displayed, the list of borrowed items, their details and due dates are displayed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Messages sent by the admin can also be displayed.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Application</a:t>
            </a:r>
            <a:endParaRPr/>
          </a:p>
        </p:txBody>
      </p:sp>
      <p:sp>
        <p:nvSpPr>
          <p:cNvPr id="256" name="Google Shape;256;p35"/>
          <p:cNvSpPr txBox="1"/>
          <p:nvPr>
            <p:ph idx="1" type="body"/>
          </p:nvPr>
        </p:nvSpPr>
        <p:spPr>
          <a:xfrm>
            <a:off x="713225" y="1178425"/>
            <a:ext cx="7717500" cy="34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Admin Home Page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User Information like name, email, last logged-in date, time, etc,. Are displayed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 this page you can add asser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Here, you can find a link to view overdue assets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Application</a:t>
            </a:r>
            <a:endParaRPr/>
          </a:p>
        </p:txBody>
      </p:sp>
      <p:sp>
        <p:nvSpPr>
          <p:cNvPr id="262" name="Google Shape;262;p36"/>
          <p:cNvSpPr txBox="1"/>
          <p:nvPr>
            <p:ph idx="1" type="body"/>
          </p:nvPr>
        </p:nvSpPr>
        <p:spPr>
          <a:xfrm>
            <a:off x="713225" y="1178425"/>
            <a:ext cx="7505700" cy="29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 our application, we used RDBMS server to store the data.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the data is normalized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Application is object oriented and extensible, so new features can be added easily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Exception handling is implemented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This web application is based on MVC design pattern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Layered architecture with loose coupling is used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niversity Digital Choice Boards by Slidesgo">
  <a:themeElements>
    <a:clrScheme name="Simple Light">
      <a:dk1>
        <a:srgbClr val="0C4F72"/>
      </a:dk1>
      <a:lt1>
        <a:srgbClr val="D62828"/>
      </a:lt1>
      <a:dk2>
        <a:srgbClr val="F77F00"/>
      </a:dk2>
      <a:lt2>
        <a:srgbClr val="FCBF49"/>
      </a:lt2>
      <a:accent1>
        <a:srgbClr val="EAE2B7"/>
      </a:accent1>
      <a:accent2>
        <a:srgbClr val="0C4F72"/>
      </a:accent2>
      <a:accent3>
        <a:srgbClr val="D62828"/>
      </a:accent3>
      <a:accent4>
        <a:srgbClr val="F77F00"/>
      </a:accent4>
      <a:accent5>
        <a:srgbClr val="FCBF49"/>
      </a:accent5>
      <a:accent6>
        <a:srgbClr val="EAE2B7"/>
      </a:accent6>
      <a:hlink>
        <a:srgbClr val="0C4F7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